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30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14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9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1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0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79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3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7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3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FE82-7BA1-4347-85FE-02AC7F51C9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2942-5652-47D1-9D92-947784D1E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6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sz="2800" dirty="0"/>
              <a:t>Partnership</a:t>
            </a:r>
            <a:r>
              <a:rPr kumimoji="1" lang="ja-JP" altLang="en-US" sz="2800" dirty="0"/>
              <a:t>と</a:t>
            </a:r>
            <a:r>
              <a:rPr kumimoji="1" lang="en-US" altLang="ja-JP" sz="2800" dirty="0"/>
              <a:t>Corporate</a:t>
            </a:r>
            <a:br>
              <a:rPr kumimoji="1" lang="en-US" altLang="ja-JP" dirty="0"/>
            </a:br>
            <a:r>
              <a:rPr kumimoji="1" lang="ja-JP" altLang="en-US" dirty="0"/>
              <a:t>四つの相違点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651538"/>
              </p:ext>
            </p:extLst>
          </p:nvPr>
        </p:nvGraphicFramePr>
        <p:xfrm>
          <a:off x="628650" y="1615900"/>
          <a:ext cx="8062344" cy="4783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5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451">
                <a:tc>
                  <a:txBody>
                    <a:bodyPr/>
                    <a:lstStyle/>
                    <a:p>
                      <a:r>
                        <a:rPr lang="ja-JP" altLang="en-US" dirty="0"/>
                        <a:t>　　　組織</a:t>
                      </a:r>
                      <a:br>
                        <a:rPr lang="en-US" altLang="ja-JP" dirty="0"/>
                      </a:br>
                      <a:r>
                        <a:rPr lang="ja-JP" altLang="en-US" dirty="0"/>
                        <a:t>観点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200" dirty="0"/>
                        <a:t>Partnership</a:t>
                      </a:r>
                      <a:endParaRPr lang="ja-JP" alt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200" dirty="0"/>
                        <a:t>Corporate</a:t>
                      </a:r>
                      <a:endParaRPr lang="ja-JP" altLang="en-US" sz="3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契約法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freedom of contract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sz="1200" dirty="0"/>
                        <a:t>約因（</a:t>
                      </a:r>
                      <a:r>
                        <a:rPr kumimoji="1" lang="en-US" altLang="ja-JP" sz="1200" dirty="0"/>
                        <a:t>consideration</a:t>
                      </a:r>
                      <a:r>
                        <a:rPr kumimoji="1" lang="ja-JP" altLang="en-US" sz="1200" dirty="0"/>
                        <a:t>）は、契約者間合意があれば、何でもよい。結婚契約の約因が、お金でないことを思い浮かべれば</a:t>
                      </a:r>
                      <a:r>
                        <a:rPr kumimoji="1" lang="en-US" altLang="ja-JP" sz="1200" dirty="0"/>
                        <a:t>freedom of contract</a:t>
                      </a:r>
                      <a:r>
                        <a:rPr kumimoji="1" lang="ja-JP" altLang="en-US" sz="1200" dirty="0"/>
                        <a:t>とは何か理解できる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liberty of contract</a:t>
                      </a:r>
                    </a:p>
                    <a:p>
                      <a:pPr algn="ctr"/>
                      <a:r>
                        <a:rPr kumimoji="1" lang="ja-JP" altLang="en-US" sz="1200" dirty="0"/>
                        <a:t>約因は「お金」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会社法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closely held company</a:t>
                      </a:r>
                    </a:p>
                    <a:p>
                      <a:pPr algn="ctr"/>
                      <a:r>
                        <a:rPr kumimoji="1" lang="en-US" altLang="ja-JP" dirty="0"/>
                        <a:t>term company or at-will company</a:t>
                      </a:r>
                    </a:p>
                    <a:p>
                      <a:pPr algn="ctr"/>
                      <a:r>
                        <a:rPr kumimoji="1" lang="ja-JP" altLang="en-US" sz="1200" dirty="0"/>
                        <a:t>（仲間内の親密運営。期限ないし意思表示で解散）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publicly held concern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going concern</a:t>
                      </a:r>
                    </a:p>
                    <a:p>
                      <a:pPr algn="ctr"/>
                      <a:r>
                        <a:rPr kumimoji="1" lang="ja-JP" altLang="en-US" sz="1200" dirty="0"/>
                        <a:t>（誰でも参加可能。永続企業）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8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会計法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当事者達（</a:t>
                      </a:r>
                      <a:r>
                        <a:rPr kumimoji="1" lang="en-US" altLang="ja-JP" sz="1800" dirty="0"/>
                        <a:t>partners</a:t>
                      </a:r>
                      <a:r>
                        <a:rPr kumimoji="1" lang="ja-JP" altLang="en-US" sz="1800" dirty="0"/>
                        <a:t>）が、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200" dirty="0"/>
                        <a:t>会計手法を任意に選択し、</a:t>
                      </a:r>
                      <a:r>
                        <a:rPr kumimoji="1" lang="ja-JP" altLang="en-US" sz="1200" b="1" dirty="0"/>
                        <a:t>利益認識を行う</a:t>
                      </a:r>
                      <a:r>
                        <a:rPr kumimoji="1" lang="ja-JP" altLang="en-US" sz="1200" b="0" dirty="0"/>
                        <a:t>。</a:t>
                      </a:r>
                      <a:endParaRPr kumimoji="1" lang="en-US" altLang="ja-JP" sz="1200" b="0" dirty="0"/>
                    </a:p>
                    <a:p>
                      <a:pPr algn="ctr"/>
                      <a:r>
                        <a:rPr kumimoji="1" lang="ja-JP" altLang="en-US" sz="1200" dirty="0"/>
                        <a:t>例えば、年度毎でなく解散時に一回だけ利益認識するのも、中途認識利益を</a:t>
                      </a:r>
                      <a:r>
                        <a:rPr kumimoji="1" lang="en-US" altLang="ja-JP" sz="1200" dirty="0"/>
                        <a:t>partners</a:t>
                      </a:r>
                      <a:r>
                        <a:rPr kumimoji="1" lang="ja-JP" altLang="en-US" sz="1200" dirty="0"/>
                        <a:t>に配分する</a:t>
                      </a:r>
                      <a:r>
                        <a:rPr kumimoji="1" lang="ja-JP" altLang="en-US" sz="1200"/>
                        <a:t>のも、可</a:t>
                      </a:r>
                      <a:endParaRPr kumimoji="1" lang="ja-JP" altLang="en-US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国家が、</a:t>
                      </a: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組織の税務会計に発生主義会計を強制し、</a:t>
                      </a:r>
                      <a:endParaRPr kumimoji="1" lang="en-US" altLang="ja-JP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毎年度、課税所得を</a:t>
                      </a:r>
                      <a:r>
                        <a:rPr kumimoji="1" lang="ja-JP" altLang="en-US" sz="1200" b="0" dirty="0"/>
                        <a:t>発生させ</a:t>
                      </a:r>
                      <a:endParaRPr kumimoji="1" lang="en-US" altLang="ja-JP" sz="12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/>
                        <a:t>認識する権限を持つ</a:t>
                      </a:r>
                      <a:endParaRPr kumimoji="1" lang="en-US" altLang="ja-JP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税法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income tax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組織に</a:t>
                      </a:r>
                      <a:r>
                        <a:rPr kumimoji="1" lang="en-US" altLang="ja-JP" dirty="0"/>
                        <a:t>income tax</a:t>
                      </a:r>
                      <a:r>
                        <a:rPr kumimoji="1" lang="ja-JP" altLang="en-US" dirty="0"/>
                        <a:t>が課されない。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sz="1200" dirty="0"/>
                        <a:t>partnership</a:t>
                      </a:r>
                      <a:r>
                        <a:rPr kumimoji="1" lang="ja-JP" altLang="en-US" sz="1200" dirty="0"/>
                        <a:t>が利益を、解散時であれ中途であれ認識し、</a:t>
                      </a:r>
                      <a:r>
                        <a:rPr kumimoji="1" lang="en-US" altLang="ja-JP" sz="1200" dirty="0"/>
                        <a:t>partners</a:t>
                      </a:r>
                      <a:r>
                        <a:rPr kumimoji="1" lang="ja-JP" altLang="en-US" sz="1200" dirty="0"/>
                        <a:t>にその配分をパススルーすると、該</a:t>
                      </a:r>
                      <a:r>
                        <a:rPr kumimoji="1" lang="en-US" altLang="ja-JP" sz="1200" dirty="0"/>
                        <a:t>partners</a:t>
                      </a:r>
                      <a:r>
                        <a:rPr kumimoji="1" lang="ja-JP" altLang="en-US" sz="1200" dirty="0"/>
                        <a:t>の個々の所得に</a:t>
                      </a:r>
                      <a:r>
                        <a:rPr kumimoji="1" lang="en-US" altLang="ja-JP" sz="1200" dirty="0"/>
                        <a:t>income tax</a:t>
                      </a:r>
                      <a:r>
                        <a:rPr kumimoji="1" lang="ja-JP" altLang="en-US" sz="1200" dirty="0"/>
                        <a:t>が課税される。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国家が、</a:t>
                      </a:r>
                      <a:r>
                        <a:rPr kumimoji="1" lang="en-US" altLang="ja-JP" dirty="0"/>
                        <a:t>corporate income tax</a:t>
                      </a:r>
                    </a:p>
                    <a:p>
                      <a:pPr algn="ctr"/>
                      <a:r>
                        <a:rPr kumimoji="1" lang="ja-JP" altLang="en-US" dirty="0"/>
                        <a:t>を毎年度、強制的に課す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sz="1200" dirty="0"/>
                        <a:t>（日本では</a:t>
                      </a:r>
                      <a:r>
                        <a:rPr kumimoji="1" lang="en-US" altLang="ja-JP" sz="1200" dirty="0"/>
                        <a:t>corporate income tax</a:t>
                      </a:r>
                      <a:r>
                        <a:rPr kumimoji="1" lang="ja-JP" altLang="en-US" sz="1200" dirty="0"/>
                        <a:t>を法人税といい</a:t>
                      </a:r>
                      <a:r>
                        <a:rPr kumimoji="1" lang="en-US" altLang="ja-JP" sz="1200" dirty="0"/>
                        <a:t>individual income tax</a:t>
                      </a:r>
                      <a:r>
                        <a:rPr kumimoji="1" lang="ja-JP" altLang="en-US" sz="1200" dirty="0"/>
                        <a:t>を単に所得税という。）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796793" y="6488668"/>
            <a:ext cx="3242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作成： 齋藤旬　</a:t>
            </a:r>
            <a:r>
              <a:rPr kumimoji="1" lang="en-US" altLang="ja-JP" dirty="0"/>
              <a:t>20170922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rev.3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77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202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PartnershipとCorporate 四つの相違点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27</cp:revision>
  <dcterms:created xsi:type="dcterms:W3CDTF">2017-09-22T03:51:39Z</dcterms:created>
  <dcterms:modified xsi:type="dcterms:W3CDTF">2017-10-13T06:24:54Z</dcterms:modified>
</cp:coreProperties>
</file>